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600201"/>
            <a:ext cx="10947042" cy="1909762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107.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Hong Pai Un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47434"/>
            <a:ext cx="9144000" cy="2923395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3200" dirty="0"/>
              <a:t>Come, Ye Sinners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Isa. 55:1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Joseph Hart, 1712-1768</a:t>
            </a:r>
          </a:p>
          <a:p>
            <a:pPr>
              <a:lnSpc>
                <a:spcPct val="100000"/>
              </a:lnSpc>
            </a:pPr>
            <a:r>
              <a:rPr lang="en-US" sz="3200" dirty="0" err="1"/>
              <a:t>Doh</a:t>
            </a:r>
            <a:r>
              <a:rPr lang="en-US" sz="3200" dirty="0"/>
              <a:t> is F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 </a:t>
            </a:r>
          </a:p>
          <a:p>
            <a:pPr>
              <a:lnSpc>
                <a:spcPct val="100000"/>
              </a:lnSpc>
            </a:pP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omnapi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paisuk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Cinate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cidamsak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lianpha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hi. 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kawikawi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mi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zawngkhal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khelbai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misite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mahmah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vive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gen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um a,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uplohna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Pasian in,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phatakin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Pasian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um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um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ding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thokik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a om a, 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2635100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242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107. Mawhneite aw Hong Pai Un  </vt:lpstr>
      <vt:lpstr>1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7</cp:revision>
  <dcterms:created xsi:type="dcterms:W3CDTF">2018-10-09T13:17:21Z</dcterms:created>
  <dcterms:modified xsi:type="dcterms:W3CDTF">2018-10-11T13:45:36Z</dcterms:modified>
</cp:coreProperties>
</file>